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6" r:id="rId11"/>
    <p:sldId id="263" r:id="rId12"/>
    <p:sldId id="264" r:id="rId13"/>
    <p:sldId id="265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8" autoAdjust="0"/>
    <p:restoredTop sz="86372" autoAdjust="0"/>
  </p:normalViewPr>
  <p:slideViewPr>
    <p:cSldViewPr>
      <p:cViewPr varScale="1">
        <p:scale>
          <a:sx n="61" d="100"/>
          <a:sy n="61" d="100"/>
        </p:scale>
        <p:origin x="-139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90" y="316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D8D98F-52D7-4959-804F-00EFDFA467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9BCB8B-822B-4427-8EB4-F5527F7C7EA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9BCB8B-822B-4427-8EB4-F5527F7C7E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A360-5661-4F63-8475-13D21B9415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40EE7-5B46-449B-A56D-5ECCA2C5266E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A360-5661-4F63-8475-13D21B9415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40EE7-5B46-449B-A56D-5ECCA2C526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A360-5661-4F63-8475-13D21B9415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40EE7-5B46-449B-A56D-5ECCA2C526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A360-5661-4F63-8475-13D21B9415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40EE7-5B46-449B-A56D-5ECCA2C526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A360-5661-4F63-8475-13D21B9415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40EE7-5B46-449B-A56D-5ECCA2C5266E}" type="slidenum">
              <a:rPr lang="zh-CN" altLang="en-US" smtClean="0"/>
            </a:fld>
            <a:endParaRPr lang="zh-CN" alt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A360-5661-4F63-8475-13D21B9415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40EE7-5B46-449B-A56D-5ECCA2C526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A360-5661-4F63-8475-13D21B9415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40EE7-5B46-449B-A56D-5ECCA2C5266E}" type="slidenum">
              <a:rPr lang="zh-CN" altLang="en-US" smtClean="0"/>
            </a:fld>
            <a:endParaRPr lang="zh-CN" alt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A360-5661-4F63-8475-13D21B9415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40EE7-5B46-449B-A56D-5ECCA2C526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A360-5661-4F63-8475-13D21B9415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40EE7-5B46-449B-A56D-5ECCA2C526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A360-5661-4F63-8475-13D21B9415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40EE7-5B46-449B-A56D-5ECCA2C5266E}" type="slidenum">
              <a:rPr lang="zh-CN" altLang="en-US" smtClean="0"/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A360-5661-4F63-8475-13D21B9415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40EE7-5B46-449B-A56D-5ECCA2C526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4588A360-5661-4F63-8475-13D21B9415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F4140EE7-5B46-449B-A56D-5ECCA2C5266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1628800"/>
            <a:ext cx="7848600" cy="1121296"/>
          </a:xfrm>
        </p:spPr>
        <p:txBody>
          <a:bodyPr/>
          <a:lstStyle/>
          <a:p>
            <a:r>
              <a:rPr lang="zh-CN" altLang="en-US" sz="4800" dirty="0" smtClean="0"/>
              <a:t>第</a:t>
            </a:r>
            <a:r>
              <a:rPr lang="en-US" altLang="zh-CN" sz="4800" dirty="0" smtClean="0"/>
              <a:t>1</a:t>
            </a:r>
            <a:r>
              <a:rPr lang="zh-CN" altLang="en-US" sz="4800" dirty="0" smtClean="0"/>
              <a:t>章 </a:t>
            </a:r>
            <a:r>
              <a:rPr lang="en-US" altLang="zh-CN" sz="4800" dirty="0" smtClean="0"/>
              <a:t>Linux</a:t>
            </a:r>
            <a:r>
              <a:rPr lang="zh-CN" altLang="en-US" sz="4800" dirty="0" smtClean="0"/>
              <a:t>的安装与启动</a:t>
            </a:r>
            <a:endParaRPr lang="zh-CN" altLang="en-US" sz="4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marL="457200" lvl="0" indent="-457200" algn="l">
              <a:buFont typeface="Arial" panose="020B0604020202020204" pitchFamily="34" charset="0"/>
              <a:buChar char="•"/>
            </a:pPr>
            <a:r>
              <a:rPr lang="zh-CN" altLang="zh-CN" dirty="0"/>
              <a:t>了解</a:t>
            </a:r>
            <a:r>
              <a:rPr lang="en-US" altLang="zh-CN" dirty="0"/>
              <a:t>Linux</a:t>
            </a:r>
            <a:r>
              <a:rPr lang="zh-CN" altLang="zh-CN" dirty="0"/>
              <a:t>的发展史；</a:t>
            </a:r>
            <a:endParaRPr lang="zh-CN" altLang="zh-CN" dirty="0"/>
          </a:p>
          <a:p>
            <a:pPr marL="457200" lvl="0" indent="-457200" algn="l">
              <a:buFont typeface="Arial" panose="020B0604020202020204" pitchFamily="34" charset="0"/>
              <a:buChar char="•"/>
            </a:pPr>
            <a:r>
              <a:rPr lang="zh-CN" altLang="zh-CN" dirty="0"/>
              <a:t>了解</a:t>
            </a:r>
            <a:r>
              <a:rPr lang="en-US" altLang="zh-CN" dirty="0"/>
              <a:t>Linux</a:t>
            </a:r>
            <a:r>
              <a:rPr lang="zh-CN" altLang="zh-CN" dirty="0"/>
              <a:t>版本及特点；</a:t>
            </a:r>
            <a:endParaRPr lang="zh-CN" altLang="zh-CN" dirty="0"/>
          </a:p>
          <a:p>
            <a:pPr marL="457200" lvl="0" indent="-457200" algn="l">
              <a:buFont typeface="Arial" panose="020B0604020202020204" pitchFamily="34" charset="0"/>
              <a:buChar char="•"/>
            </a:pPr>
            <a:r>
              <a:rPr lang="zh-CN" altLang="zh-CN" dirty="0"/>
              <a:t>掌握</a:t>
            </a:r>
            <a:r>
              <a:rPr lang="en-US" altLang="zh-CN" dirty="0"/>
              <a:t>Linux</a:t>
            </a:r>
            <a:r>
              <a:rPr lang="zh-CN" altLang="zh-CN" dirty="0"/>
              <a:t>的安装；</a:t>
            </a:r>
            <a:endParaRPr lang="zh-CN" altLang="zh-CN" dirty="0"/>
          </a:p>
          <a:p>
            <a:pPr marL="457200" lvl="0" indent="-457200" algn="l">
              <a:buFont typeface="Arial" panose="020B0604020202020204" pitchFamily="34" charset="0"/>
              <a:buChar char="•"/>
            </a:pPr>
            <a:r>
              <a:rPr lang="zh-CN" altLang="zh-CN" dirty="0"/>
              <a:t>掌握</a:t>
            </a:r>
            <a:r>
              <a:rPr lang="en-US" altLang="zh-CN" dirty="0"/>
              <a:t>Linux</a:t>
            </a:r>
            <a:r>
              <a:rPr lang="zh-CN" altLang="zh-CN" dirty="0"/>
              <a:t>的启功及关闭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0" lvl="0" indent="0" algn="l">
              <a:buFont typeface="Arial" panose="020B0604020202020204" pitchFamily="34" charset="0"/>
              <a:buNone/>
            </a:pP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1.2 Linux</a:t>
            </a:r>
            <a:r>
              <a:rPr lang="zh-CN" altLang="zh-CN" dirty="0"/>
              <a:t>系统的</a:t>
            </a:r>
            <a:r>
              <a:rPr lang="zh-CN" altLang="zh-CN" dirty="0" smtClean="0"/>
              <a:t>安装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1.2.2 </a:t>
            </a:r>
            <a:r>
              <a:rPr lang="zh-CN" altLang="zh-CN" dirty="0"/>
              <a:t>安装</a:t>
            </a:r>
            <a:r>
              <a:rPr lang="en-US" altLang="zh-CN" dirty="0"/>
              <a:t>Linux</a:t>
            </a:r>
            <a:endParaRPr lang="zh-CN" altLang="zh-CN" dirty="0"/>
          </a:p>
          <a:p>
            <a:r>
              <a:rPr lang="en-US" altLang="zh-CN" dirty="0"/>
              <a:t>1.</a:t>
            </a:r>
            <a:r>
              <a:rPr lang="zh-CN" altLang="zh-CN" dirty="0"/>
              <a:t>需求</a:t>
            </a:r>
            <a:endParaRPr lang="zh-CN" altLang="zh-CN" dirty="0"/>
          </a:p>
          <a:p>
            <a:r>
              <a:rPr lang="zh-CN" altLang="zh-CN" dirty="0"/>
              <a:t>如果从</a:t>
            </a:r>
            <a:r>
              <a:rPr lang="en-US" altLang="zh-CN" dirty="0"/>
              <a:t>Live CD</a:t>
            </a:r>
            <a:r>
              <a:rPr lang="zh-CN" altLang="zh-CN" dirty="0"/>
              <a:t>安装</a:t>
            </a:r>
            <a:r>
              <a:rPr lang="en-US" altLang="zh-CN" dirty="0"/>
              <a:t>RHEL 6.2</a:t>
            </a:r>
            <a:r>
              <a:rPr lang="zh-CN" altLang="zh-CN" dirty="0"/>
              <a:t>的计算机上应该有：</a:t>
            </a:r>
            <a:endParaRPr lang="zh-CN" altLang="zh-CN" dirty="0"/>
          </a:p>
          <a:p>
            <a:pPr lvl="0"/>
            <a:r>
              <a:rPr lang="en-US" altLang="zh-CN" dirty="0"/>
              <a:t>CD</a:t>
            </a:r>
            <a:r>
              <a:rPr lang="zh-CN" altLang="zh-CN" dirty="0"/>
              <a:t>或</a:t>
            </a:r>
            <a:r>
              <a:rPr lang="en-US" altLang="zh-CN" dirty="0"/>
              <a:t>DVD</a:t>
            </a:r>
            <a:r>
              <a:rPr lang="zh-CN" altLang="zh-CN" dirty="0"/>
              <a:t>光驱，并能够从此驱动器引导。</a:t>
            </a:r>
            <a:endParaRPr lang="zh-CN" altLang="zh-CN" dirty="0"/>
          </a:p>
          <a:p>
            <a:pPr lvl="0"/>
            <a:r>
              <a:rPr lang="en-US" altLang="zh-CN" dirty="0"/>
              <a:t>400 MHz</a:t>
            </a:r>
            <a:r>
              <a:rPr lang="zh-CN" altLang="zh-CN" dirty="0"/>
              <a:t>或更快的处理器</a:t>
            </a:r>
            <a:endParaRPr lang="zh-CN" altLang="zh-CN" dirty="0"/>
          </a:p>
          <a:p>
            <a:pPr lvl="0"/>
            <a:r>
              <a:rPr lang="en-US" altLang="zh-CN" dirty="0"/>
              <a:t>256 MB</a:t>
            </a:r>
            <a:r>
              <a:rPr lang="zh-CN" altLang="zh-CN" dirty="0"/>
              <a:t>以上内存</a:t>
            </a:r>
            <a:r>
              <a:rPr lang="en-US" altLang="zh-CN" dirty="0"/>
              <a:t>(RAM)</a:t>
            </a:r>
            <a:endParaRPr lang="zh-CN" altLang="zh-CN" dirty="0"/>
          </a:p>
          <a:p>
            <a:pPr lvl="0"/>
            <a:r>
              <a:rPr lang="en-US" altLang="zh-CN" dirty="0"/>
              <a:t>10 GB</a:t>
            </a:r>
            <a:r>
              <a:rPr lang="zh-CN" altLang="zh-CN" dirty="0"/>
              <a:t>以上的永久存储空间（硬盘）。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1.2 Linux</a:t>
            </a:r>
            <a:r>
              <a:rPr lang="zh-CN" altLang="zh-CN" dirty="0"/>
              <a:t>系统的</a:t>
            </a:r>
            <a:r>
              <a:rPr lang="zh-CN" altLang="zh-CN" dirty="0" smtClean="0"/>
              <a:t>安装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1.2.2 </a:t>
            </a:r>
            <a:r>
              <a:rPr lang="zh-CN" altLang="zh-CN" dirty="0"/>
              <a:t>安装</a:t>
            </a:r>
            <a:r>
              <a:rPr lang="en-US" altLang="zh-CN" dirty="0" smtClean="0"/>
              <a:t>Linux</a:t>
            </a:r>
            <a:endParaRPr lang="en-US" altLang="zh-CN" dirty="0" smtClean="0"/>
          </a:p>
          <a:p>
            <a:r>
              <a:rPr lang="en-US" altLang="zh-CN" dirty="0"/>
              <a:t>2.</a:t>
            </a:r>
            <a:r>
              <a:rPr lang="zh-CN" altLang="zh-CN" dirty="0"/>
              <a:t>安装步骤</a:t>
            </a:r>
            <a:endParaRPr lang="zh-CN" altLang="zh-CN" dirty="0"/>
          </a:p>
          <a:p>
            <a:r>
              <a:rPr lang="en-US" altLang="zh-CN" dirty="0" smtClean="0"/>
              <a:t>(</a:t>
            </a:r>
            <a:r>
              <a:rPr lang="zh-CN" altLang="en-US" dirty="0" smtClean="0"/>
              <a:t>演示）</a:t>
            </a:r>
            <a:endParaRPr lang="en-US" altLang="zh-CN" dirty="0" smtClean="0"/>
          </a:p>
          <a:p>
            <a:r>
              <a:rPr lang="en-US" altLang="zh-CN" dirty="0"/>
              <a:t>1.2.3 Linux</a:t>
            </a:r>
            <a:r>
              <a:rPr lang="zh-CN" altLang="zh-CN" dirty="0"/>
              <a:t>的启动与登录</a:t>
            </a:r>
            <a:endParaRPr lang="zh-CN" altLang="zh-CN" dirty="0"/>
          </a:p>
          <a:p>
            <a:endParaRPr lang="zh-CN" altLang="zh-CN" dirty="0"/>
          </a:p>
        </p:txBody>
      </p:sp>
      <p:pic>
        <p:nvPicPr>
          <p:cNvPr id="-2147482591" name="图片 -214748259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3789045"/>
            <a:ext cx="7766050" cy="23983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1.1 Linux</a:t>
            </a:r>
            <a:r>
              <a:rPr lang="zh-CN" altLang="zh-CN" dirty="0" smtClean="0"/>
              <a:t>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1.1.1 Linux</a:t>
            </a:r>
            <a:r>
              <a:rPr lang="zh-CN" altLang="zh-CN" dirty="0"/>
              <a:t>简介</a:t>
            </a:r>
            <a:endParaRPr lang="zh-CN" altLang="zh-CN" dirty="0"/>
          </a:p>
          <a:p>
            <a:r>
              <a:rPr lang="en-US" altLang="zh-CN" dirty="0"/>
              <a:t>1.1.2 Linux</a:t>
            </a:r>
            <a:r>
              <a:rPr lang="zh-CN" altLang="zh-CN" dirty="0"/>
              <a:t>的版本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 smtClean="0"/>
              <a:t>         Linux</a:t>
            </a:r>
            <a:r>
              <a:rPr lang="zh-CN" altLang="zh-CN" dirty="0"/>
              <a:t>的版本可以分为两类：内核（</a:t>
            </a:r>
            <a:r>
              <a:rPr lang="en-US" altLang="zh-CN" dirty="0"/>
              <a:t>Kernel</a:t>
            </a:r>
            <a:r>
              <a:rPr lang="zh-CN" altLang="zh-CN" dirty="0"/>
              <a:t>）版本与发行（</a:t>
            </a:r>
            <a:r>
              <a:rPr lang="en-US" altLang="zh-CN" dirty="0"/>
              <a:t>Distribution</a:t>
            </a:r>
            <a:r>
              <a:rPr lang="zh-CN" altLang="zh-CN" dirty="0"/>
              <a:t>）版本。内核版本是指在</a:t>
            </a:r>
            <a:r>
              <a:rPr lang="en-US" altLang="zh-CN" dirty="0"/>
              <a:t>Linux</a:t>
            </a:r>
            <a:r>
              <a:rPr lang="zh-CN" altLang="zh-CN" dirty="0"/>
              <a:t>领导的开发小组开发出来的系统内核版本号，其命名是有一定规则的，版本号的格式通常为“主版本号</a:t>
            </a:r>
            <a:r>
              <a:rPr lang="en-US" altLang="zh-CN" dirty="0"/>
              <a:t>.</a:t>
            </a:r>
            <a:r>
              <a:rPr lang="zh-CN" altLang="zh-CN" dirty="0"/>
              <a:t>次版本号</a:t>
            </a:r>
            <a:r>
              <a:rPr lang="en-US" altLang="zh-CN" dirty="0"/>
              <a:t>.</a:t>
            </a:r>
            <a:r>
              <a:rPr lang="zh-CN" altLang="zh-CN" dirty="0"/>
              <a:t>修订号”。主版本号和次版本号标志着重要的功能变动，修订号表示较小的功能变更。其中，次版本号还有特定的意义：如果是偶数数字，就表示该内核是一个可放心使用的稳定版；如果是奇数数字，则表示该内核加入了某些测试的新功能，是一个内部可能存在着</a:t>
            </a:r>
            <a:r>
              <a:rPr lang="en-US" altLang="zh-CN" dirty="0"/>
              <a:t>BUG</a:t>
            </a:r>
            <a:r>
              <a:rPr lang="zh-CN" altLang="zh-CN" dirty="0"/>
              <a:t>的测试版</a:t>
            </a:r>
            <a:r>
              <a:rPr lang="zh-CN" altLang="zh-CN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</a:t>
            </a:r>
            <a:r>
              <a:rPr lang="zh-CN" altLang="zh-CN" dirty="0"/>
              <a:t>．</a:t>
            </a:r>
            <a:r>
              <a:rPr lang="en-US" altLang="zh-CN" dirty="0"/>
              <a:t>Red Hat </a:t>
            </a:r>
            <a:r>
              <a:rPr lang="en-US" altLang="zh-CN" dirty="0" smtClean="0"/>
              <a:t>Linux</a:t>
            </a:r>
            <a:endParaRPr lang="zh-CN" alt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024558"/>
            <a:ext cx="4680520" cy="3515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</a:t>
            </a:r>
            <a:r>
              <a:rPr lang="zh-CN" altLang="zh-CN" dirty="0"/>
              <a:t>．</a:t>
            </a:r>
            <a:r>
              <a:rPr lang="en-US" altLang="zh-CN" dirty="0" err="1"/>
              <a:t>Mandriva</a:t>
            </a:r>
            <a:r>
              <a:rPr lang="en-US" altLang="zh-CN" dirty="0"/>
              <a:t> </a:t>
            </a:r>
            <a:r>
              <a:rPr lang="en-US" altLang="zh-CN" dirty="0" smtClean="0"/>
              <a:t>Linux</a:t>
            </a:r>
            <a:endParaRPr lang="zh-CN" alt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399" y="1844824"/>
            <a:ext cx="6188139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3</a:t>
            </a:r>
            <a:r>
              <a:rPr lang="zh-CN" altLang="zh-CN" dirty="0"/>
              <a:t>．</a:t>
            </a:r>
            <a:r>
              <a:rPr lang="en-US" altLang="zh-CN" dirty="0" err="1"/>
              <a:t>Debian</a:t>
            </a:r>
            <a:r>
              <a:rPr lang="en-US" altLang="zh-CN" dirty="0"/>
              <a:t> </a:t>
            </a:r>
            <a:r>
              <a:rPr lang="en-US" altLang="zh-CN" dirty="0" smtClean="0"/>
              <a:t>Linux</a:t>
            </a:r>
            <a:endParaRPr lang="zh-CN" alt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79" y="1700094"/>
            <a:ext cx="5562241" cy="4177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4</a:t>
            </a:r>
            <a:r>
              <a:rPr lang="zh-CN" altLang="zh-CN" dirty="0"/>
              <a:t>．红旗</a:t>
            </a:r>
            <a:r>
              <a:rPr lang="en-US" altLang="zh-CN" dirty="0" smtClean="0"/>
              <a:t>Linux</a:t>
            </a:r>
            <a:endParaRPr lang="zh-CN" alt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00094"/>
            <a:ext cx="5082820" cy="3817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1.1.3 </a:t>
            </a:r>
            <a:r>
              <a:rPr lang="en-US" altLang="zh-CN" dirty="0" err="1"/>
              <a:t>CentOS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/>
              <a:t>CentOS</a:t>
            </a:r>
            <a:r>
              <a:rPr lang="zh-CN" altLang="en-US" dirty="0"/>
              <a:t>（</a:t>
            </a:r>
            <a:r>
              <a:rPr lang="en-US" altLang="zh-CN" dirty="0"/>
              <a:t>Community enterprise Operating System</a:t>
            </a:r>
            <a:r>
              <a:rPr lang="zh-CN" altLang="en-US" dirty="0"/>
              <a:t>，社区企业操作系统），是基于</a:t>
            </a:r>
            <a:r>
              <a:rPr lang="en-US" altLang="zh-CN" dirty="0"/>
              <a:t>RHEL</a:t>
            </a:r>
            <a:r>
              <a:rPr lang="zh-CN" altLang="en-US" dirty="0"/>
              <a:t>（</a:t>
            </a:r>
            <a:r>
              <a:rPr lang="en-US" altLang="zh-CN" dirty="0"/>
              <a:t>Red Hat Enterprise Linux</a:t>
            </a:r>
            <a:r>
              <a:rPr lang="zh-CN" altLang="en-US" dirty="0"/>
              <a:t>）的企业级</a:t>
            </a:r>
            <a:r>
              <a:rPr lang="en-US" altLang="zh-CN" dirty="0"/>
              <a:t>Linux</a:t>
            </a:r>
            <a:r>
              <a:rPr lang="zh-CN" altLang="en-US" dirty="0"/>
              <a:t>发行版。在</a:t>
            </a:r>
            <a:r>
              <a:rPr lang="en-US" altLang="zh-CN" dirty="0"/>
              <a:t>2004</a:t>
            </a:r>
            <a:r>
              <a:rPr lang="zh-CN" altLang="en-US" dirty="0"/>
              <a:t>年</a:t>
            </a:r>
            <a:r>
              <a:rPr lang="en-US" altLang="zh-CN" dirty="0"/>
              <a:t>5</a:t>
            </a:r>
            <a:r>
              <a:rPr lang="zh-CN" altLang="en-US" dirty="0"/>
              <a:t>月发布，是基于</a:t>
            </a:r>
            <a:r>
              <a:rPr lang="en-US" altLang="zh-CN" dirty="0"/>
              <a:t>Linux</a:t>
            </a:r>
            <a:r>
              <a:rPr lang="zh-CN" altLang="en-US" dirty="0"/>
              <a:t>内核的</a:t>
            </a:r>
            <a:r>
              <a:rPr lang="en-US" altLang="zh-CN" dirty="0"/>
              <a:t>100</a:t>
            </a:r>
            <a:r>
              <a:rPr lang="zh-CN" altLang="en-US" dirty="0"/>
              <a:t>％免费的操作系统。</a:t>
            </a:r>
            <a:r>
              <a:rPr lang="en-US" altLang="zh-CN" dirty="0"/>
              <a:t>RHEL</a:t>
            </a:r>
            <a:r>
              <a:rPr lang="zh-CN" altLang="en-US" dirty="0"/>
              <a:t>需要向</a:t>
            </a:r>
            <a:r>
              <a:rPr lang="en-US" altLang="zh-CN" dirty="0"/>
              <a:t>Red Hat</a:t>
            </a:r>
            <a:r>
              <a:rPr lang="zh-CN" altLang="en-US" dirty="0"/>
              <a:t>公司付费才可以使用，并能得到相应的技术服务、技术支持和版本升级。</a:t>
            </a:r>
            <a:r>
              <a:rPr lang="en-US" altLang="zh-CN" dirty="0" err="1"/>
              <a:t>CentOS</a:t>
            </a:r>
            <a:r>
              <a:rPr lang="zh-CN" altLang="en-US" dirty="0"/>
              <a:t>根据</a:t>
            </a:r>
            <a:r>
              <a:rPr lang="en-US" altLang="zh-CN" dirty="0"/>
              <a:t>GPL</a:t>
            </a:r>
            <a:r>
              <a:rPr lang="zh-CN" altLang="en-US" dirty="0"/>
              <a:t>许可证，</a:t>
            </a:r>
            <a:r>
              <a:rPr lang="en-US" altLang="zh-CN" dirty="0"/>
              <a:t>Red Hat</a:t>
            </a:r>
            <a:r>
              <a:rPr lang="zh-CN" altLang="en-US" dirty="0"/>
              <a:t>免费向公众提供</a:t>
            </a:r>
            <a:r>
              <a:rPr lang="en-US" altLang="zh-CN" dirty="0"/>
              <a:t>Linux</a:t>
            </a:r>
            <a:r>
              <a:rPr lang="zh-CN" altLang="en-US" dirty="0"/>
              <a:t>发行版的来源，</a:t>
            </a:r>
            <a:r>
              <a:rPr lang="en-US" altLang="zh-CN" dirty="0" err="1"/>
              <a:t>CentOS</a:t>
            </a:r>
            <a:r>
              <a:rPr lang="zh-CN" altLang="en-US" dirty="0"/>
              <a:t>重新命名这些来源并自由分发。</a:t>
            </a: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1.1.4 Linux</a:t>
            </a:r>
            <a:r>
              <a:rPr lang="zh-CN" altLang="zh-CN" dirty="0"/>
              <a:t>的</a:t>
            </a:r>
            <a:r>
              <a:rPr lang="zh-CN" altLang="zh-CN" dirty="0" smtClean="0"/>
              <a:t>特点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）稳定的系统</a:t>
            </a:r>
            <a:endParaRPr lang="zh-CN" altLang="zh-CN" dirty="0"/>
          </a:p>
          <a:p>
            <a:r>
              <a:rPr lang="zh-CN" altLang="zh-CN" dirty="0" smtClean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）免费或少许费用</a:t>
            </a:r>
            <a:endParaRPr lang="zh-CN" altLang="zh-CN" dirty="0"/>
          </a:p>
          <a:p>
            <a:r>
              <a:rPr lang="zh-CN" altLang="zh-CN" dirty="0" smtClean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）安全性、漏洞的快速修补</a:t>
            </a:r>
            <a:endParaRPr lang="zh-CN" altLang="zh-CN" dirty="0"/>
          </a:p>
          <a:p>
            <a:r>
              <a:rPr lang="zh-CN" altLang="zh-CN" dirty="0" smtClean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）多任务、多用户</a:t>
            </a:r>
            <a:endParaRPr lang="zh-CN" altLang="zh-CN" dirty="0"/>
          </a:p>
          <a:p>
            <a:r>
              <a:rPr lang="zh-CN" altLang="zh-CN" dirty="0" smtClean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）用户与组的规划</a:t>
            </a:r>
            <a:endParaRPr lang="zh-CN" altLang="zh-CN" dirty="0"/>
          </a:p>
          <a:p>
            <a:r>
              <a:rPr lang="zh-CN" altLang="zh-CN" dirty="0" smtClean="0"/>
              <a:t>（</a:t>
            </a:r>
            <a:r>
              <a:rPr lang="en-US" altLang="zh-CN" dirty="0"/>
              <a:t>6</a:t>
            </a:r>
            <a:r>
              <a:rPr lang="zh-CN" altLang="zh-CN" dirty="0"/>
              <a:t>）相对较少资源耗费</a:t>
            </a:r>
            <a:endParaRPr lang="zh-CN" altLang="zh-CN" dirty="0"/>
          </a:p>
          <a:p>
            <a:r>
              <a:rPr lang="zh-CN" altLang="zh-CN" dirty="0" smtClean="0"/>
              <a:t>（</a:t>
            </a:r>
            <a:r>
              <a:rPr lang="en-US" altLang="zh-CN" dirty="0"/>
              <a:t>7</a:t>
            </a:r>
            <a:r>
              <a:rPr lang="zh-CN" altLang="zh-CN" dirty="0"/>
              <a:t>）适合需要小核心程序的嵌入式系统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1.2 Linux</a:t>
            </a:r>
            <a:r>
              <a:rPr lang="zh-CN" altLang="zh-CN" dirty="0"/>
              <a:t>系统的</a:t>
            </a:r>
            <a:r>
              <a:rPr lang="zh-CN" altLang="zh-CN" dirty="0" smtClean="0"/>
              <a:t>安装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1.2.1 Linux</a:t>
            </a:r>
            <a:r>
              <a:rPr lang="zh-CN" altLang="zh-CN" dirty="0"/>
              <a:t>安装</a:t>
            </a:r>
            <a:r>
              <a:rPr lang="zh-CN" altLang="zh-CN" dirty="0" smtClean="0"/>
              <a:t>方式</a:t>
            </a:r>
            <a:endParaRPr lang="en-US" altLang="zh-CN" dirty="0" smtClean="0"/>
          </a:p>
          <a:p>
            <a:r>
              <a:rPr lang="en-US" altLang="zh-CN" dirty="0"/>
              <a:t>1.</a:t>
            </a:r>
            <a:r>
              <a:rPr lang="zh-CN" altLang="zh-CN" dirty="0"/>
              <a:t>光盘安装</a:t>
            </a:r>
            <a:endParaRPr lang="zh-CN" altLang="zh-CN" dirty="0"/>
          </a:p>
          <a:p>
            <a:r>
              <a:rPr lang="en-US" altLang="zh-CN" dirty="0"/>
              <a:t>2.</a:t>
            </a:r>
            <a:r>
              <a:rPr lang="zh-CN" altLang="zh-CN" dirty="0"/>
              <a:t>硬盘安装</a:t>
            </a:r>
            <a:endParaRPr lang="zh-CN" altLang="zh-CN" dirty="0"/>
          </a:p>
          <a:p>
            <a:r>
              <a:rPr lang="en-US" altLang="zh-CN" dirty="0"/>
              <a:t>3.</a:t>
            </a:r>
            <a:r>
              <a:rPr lang="zh-CN" altLang="zh-CN" dirty="0"/>
              <a:t>网络安装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透明">
  <a:themeElements>
    <a:clrScheme name="透明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透明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0</TotalTime>
  <Words>978</Words>
  <Application>WPS 演示</Application>
  <PresentationFormat>全屏显示(4:3)</PresentationFormat>
  <Paragraphs>65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Arial</vt:lpstr>
      <vt:lpstr>宋体</vt:lpstr>
      <vt:lpstr>Wingdings</vt:lpstr>
      <vt:lpstr>方正舒体</vt:lpstr>
      <vt:lpstr>微软雅黑</vt:lpstr>
      <vt:lpstr>Arial Unicode MS</vt:lpstr>
      <vt:lpstr>Calibri</vt:lpstr>
      <vt:lpstr>透明</vt:lpstr>
      <vt:lpstr>第1章 Linux的安装与启动</vt:lpstr>
      <vt:lpstr>1.1 Linux概述</vt:lpstr>
      <vt:lpstr>1．Red Hat Linux</vt:lpstr>
      <vt:lpstr>2．Mandriva Linux</vt:lpstr>
      <vt:lpstr>3．Debian Linux</vt:lpstr>
      <vt:lpstr>4．红旗Linux</vt:lpstr>
      <vt:lpstr>1.1.3 CentOS</vt:lpstr>
      <vt:lpstr>1.1.4 Linux的特点</vt:lpstr>
      <vt:lpstr>1.2 Linux系统的安装</vt:lpstr>
      <vt:lpstr>1.2 Linux系统的安装</vt:lpstr>
      <vt:lpstr>1.2 Linux系统的安装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第1章 Linux的安装与启动</dc:title>
  <dc:creator>zhang</dc:creator>
  <cp:lastModifiedBy>蓝天</cp:lastModifiedBy>
  <cp:revision>6</cp:revision>
  <dcterms:created xsi:type="dcterms:W3CDTF">2015-02-01T00:06:00Z</dcterms:created>
  <dcterms:modified xsi:type="dcterms:W3CDTF">2025-11-01T01:45:22Z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6F227271023A4C659D5000927DA1ABC1_12</vt:lpwstr>
  </property>
  <property fmtid="{D5CDD505-2E9C-101B-9397-08002B2CF9AE}" pid="3" name="KSOProductBuildVer">
    <vt:lpwstr>2052-12.1.0.23125</vt:lpwstr>
  </property>
</Properties>
</file>